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8" r:id="rId5"/>
    <p:sldId id="265" r:id="rId6"/>
    <p:sldId id="267" r:id="rId7"/>
    <p:sldId id="269" r:id="rId8"/>
    <p:sldId id="259" r:id="rId9"/>
    <p:sldId id="260" r:id="rId10"/>
    <p:sldId id="261" r:id="rId11"/>
    <p:sldId id="270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coprogettista@abicert.i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F71F050-7636-866A-834A-B71F6AAEA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4924" y="2929802"/>
            <a:ext cx="8275288" cy="1646302"/>
          </a:xfrm>
        </p:spPr>
        <p:txBody>
          <a:bodyPr/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L’ECOPROGETTISTA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ESPERTO CAM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 PNRR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74BADEC-8659-23DE-FDAD-9500632AC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4924" y="4832331"/>
            <a:ext cx="8120012" cy="10968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VANTAGGI DI </a:t>
            </a:r>
            <a:r>
              <a:rPr lang="it-IT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CERTIFICAZIONE </a:t>
            </a:r>
            <a:endParaRPr lang="it-IT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FATTA </a:t>
            </a:r>
            <a:r>
              <a:rPr lang="it-IT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MISURA </a:t>
            </a:r>
            <a:endParaRPr lang="it-IT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PROFESSIONISTI.</a:t>
            </a:r>
            <a:endParaRPr lang="it-IT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259A482A-F1AA-6816-BE38-63D3923D6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37" y="388937"/>
            <a:ext cx="1897063" cy="189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BC734F0C-CE7D-FCC6-5F50-6B123BBAFB74}"/>
              </a:ext>
            </a:extLst>
          </p:cNvPr>
          <p:cNvSpPr txBox="1"/>
          <p:nvPr/>
        </p:nvSpPr>
        <p:spPr>
          <a:xfrm>
            <a:off x="633142" y="321888"/>
            <a:ext cx="940800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0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it-IT" sz="2400" b="1" i="0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COSA </a:t>
            </a:r>
            <a:r>
              <a:rPr lang="it-IT" sz="2400" b="1" i="0" dirty="0">
                <a:solidFill>
                  <a:srgbClr val="92D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PREVEDE </a:t>
            </a:r>
            <a:r>
              <a:rPr lang="it-IT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DNSH?</a:t>
            </a:r>
          </a:p>
          <a:p>
            <a:pPr algn="l"/>
            <a:endParaRPr lang="it-IT" sz="2400" b="1" i="0" dirty="0">
              <a:solidFill>
                <a:srgbClr val="1C2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2400" b="1" i="0" dirty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Obiettivi ambientali da rispettare (APPROFONDIMENTO)</a:t>
            </a:r>
          </a:p>
          <a:p>
            <a:pPr algn="l"/>
            <a:r>
              <a:rPr lang="it-IT" sz="2400" b="0" i="0" dirty="0" smtClean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2400" b="0" i="0" dirty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interventi del PNNR non devono arrecare danno a nessuno dei seguenti obiettivi ambientali</a:t>
            </a:r>
            <a:r>
              <a:rPr lang="it-IT" sz="2400" b="0" i="0" dirty="0" smtClean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endParaRPr lang="it-IT" sz="2400" b="0" i="0" dirty="0">
              <a:solidFill>
                <a:srgbClr val="1C2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mitigazione dei cambiamenti climatici;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adattamento ai cambiamenti climatici;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uso sostenibile e protezione delle risorse idriche e marine;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transizione verso l’economia circolare, con riferimento anche a riduzione e riciclo dei rifiuti;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prevenzione e riduzione dell’inquinamento dell’aria, dell’acqua o del suolo;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1C20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protezione e ripristino della biodiversità e della salute degli eco-sistemi.</a:t>
            </a:r>
          </a:p>
        </p:txBody>
      </p:sp>
    </p:spTree>
    <p:extLst>
      <p:ext uri="{BB962C8B-B14F-4D97-AF65-F5344CB8AC3E}">
        <p14:creationId xmlns:p14="http://schemas.microsoft.com/office/powerpoint/2010/main" val="22457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79583" y="2165231"/>
            <a:ext cx="7476727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L’ECOPROGETTISTA ESPERTO </a:t>
            </a:r>
          </a:p>
          <a:p>
            <a:pPr algn="ctr"/>
            <a:r>
              <a:rPr lang="it-IT" sz="3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E PNRR</a:t>
            </a:r>
          </a:p>
          <a:p>
            <a:pPr algn="ctr"/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GESTISCE LA PROGETTAZIONE </a:t>
            </a:r>
          </a:p>
          <a:p>
            <a:pPr algn="ctr"/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NEL RISPETTO DEL PRINCIPIO DEL DNSH!</a:t>
            </a:r>
          </a:p>
        </p:txBody>
      </p:sp>
    </p:spTree>
    <p:extLst>
      <p:ext uri="{BB962C8B-B14F-4D97-AF65-F5344CB8AC3E}">
        <p14:creationId xmlns:p14="http://schemas.microsoft.com/office/powerpoint/2010/main" val="25939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2B8C4EC-EE30-4E14-F76C-9DBE5AAD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6188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CHI PUO’ OTTENERE LA CERTIFICAZIONE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ECOPROGETTISTA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ESPERTO CAM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 PNRR?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914BA9F-6D05-AD2D-BFEE-21DAB209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TUTTI I PROFESSIONISTI CON LAUREA E/O DIPLOMA TECNICO (INGEGNERI, ARCHITETTI, GEOLOGI, DOTTORI FORESTALI, CHIMICI, GEOMETRI, PERITI….) CHE LAVORANO IN</a:t>
            </a:r>
          </a:p>
          <a:p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PROFESSIONALI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AZIENDE</a:t>
            </a: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STAZIONI 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APPALTANTI/ENTI PUBBLICI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78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251910EB-6E87-29EB-76C9-EF97D1F02174}"/>
              </a:ext>
            </a:extLst>
          </p:cNvPr>
          <p:cNvSpPr txBox="1"/>
          <p:nvPr/>
        </p:nvSpPr>
        <p:spPr>
          <a:xfrm>
            <a:off x="477806" y="1482306"/>
            <a:ext cx="89853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PER INFORMAZIONI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TECNICHE E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RICHIESTA DI PREVENTIVI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TEL. 328 7911212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EMAIL 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ecoprogettista@abicert.it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CERTIFICA CON </a:t>
            </a:r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</a:t>
            </a:r>
            <a:r>
              <a:rPr 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TUE COMPETENZE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576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0D26B1FD-1590-90B8-31B6-5D4D616E199A}"/>
              </a:ext>
            </a:extLst>
          </p:cNvPr>
          <p:cNvSpPr txBox="1"/>
          <p:nvPr/>
        </p:nvSpPr>
        <p:spPr>
          <a:xfrm>
            <a:off x="342090" y="1263768"/>
            <a:ext cx="91297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L’ENTE DI CERTIFICAZIONE </a:t>
            </a:r>
            <a:r>
              <a:rPr lang="it-IT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</a:t>
            </a:r>
            <a:r>
              <a:rPr lang="it-IT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www.abicert.it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GESTISCE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ESAMI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PER L’OTTENIMENTO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CERTIFICAZIONE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ECOPROGETTISTA </a:t>
            </a:r>
            <a:r>
              <a:rPr lang="it-IT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ESPERTO CAM E </a:t>
            </a:r>
            <a:r>
              <a:rPr lang="it-I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PNRR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www.ecoprogettista.it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SCHEMA DI QUESTA CERTIFICAZIONE SVILUPPATO DA </a:t>
            </a:r>
            <a:r>
              <a:rPr lang="it-IT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</a:t>
            </a:r>
            <a:r>
              <a:rPr lang="it-IT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ACCREDITATO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ACCREDIA IN CONFORMITA’ ALLA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NORMA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INTERNAZIONALE ISO 17024.</a:t>
            </a:r>
          </a:p>
        </p:txBody>
      </p:sp>
    </p:spTree>
    <p:extLst>
      <p:ext uri="{BB962C8B-B14F-4D97-AF65-F5344CB8AC3E}">
        <p14:creationId xmlns:p14="http://schemas.microsoft.com/office/powerpoint/2010/main" val="40208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63926" y="2648635"/>
            <a:ext cx="70190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</a:t>
            </a:r>
            <a:r>
              <a:rPr lang="it-IT" sz="4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L’ECOPROGETTISTA </a:t>
            </a:r>
            <a:r>
              <a:rPr lang="it-IT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ESPERTO CAM E PNRR</a:t>
            </a:r>
            <a:r>
              <a:rPr lang="it-IT" sz="4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it-IT" sz="3200" b="1" dirty="0">
              <a:solidFill>
                <a:srgbClr val="92D050"/>
              </a:solidFill>
              <a:latin typeface="Book Antiqua" panose="02040602050305030304" pitchFamily="18" charset="0"/>
            </a:endParaRPr>
          </a:p>
          <a:p>
            <a:endParaRPr lang="it-IT" sz="3200" b="1" dirty="0" smtClean="0">
              <a:solidFill>
                <a:srgbClr val="92D05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65517" y="1723702"/>
            <a:ext cx="790754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L’ECOPROGETTISTA ESPERTO CAM E PNRR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it-IT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L’ESPERTO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CERTIFICATO SUGLI ASPETTI ENERGETICI ED AMBIENTALI DEGLI EDIFICI RICHIESTO DALL’ARTICOLO 2.7.1. DEL DECRETO 23-06-2022 n 256 (DECRETO CRITERI AMBIENTALI MINIMI/CAM) ENTRATO IN VIGORE IL 4-12-22</a:t>
            </a:r>
            <a:endParaRPr lang="it-IT" sz="2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3041" y="1475399"/>
            <a:ext cx="87960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it-IT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L’ECOPROGETTISTA ESPERTO CAM E PNRR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È UN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PROFESSIONISTA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GRADO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DI APPROCCIARE TRASVERSALMENTE I PRINCIPALI PROBLEMI AMBIENTALI RELATIVI ALLA TUTELA DELL’AMBIENTE E ALLO SVILUPPO SOSTENIBILE NELLA PROGETTAZIONE CIVILE, PUBBLICA E PRIVATA.</a:t>
            </a:r>
          </a:p>
        </p:txBody>
      </p:sp>
    </p:spTree>
    <p:extLst>
      <p:ext uri="{BB962C8B-B14F-4D97-AF65-F5344CB8AC3E}">
        <p14:creationId xmlns:p14="http://schemas.microsoft.com/office/powerpoint/2010/main" val="387933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3705" y="1880885"/>
            <a:ext cx="70362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L’ECOPROGETTISTA </a:t>
            </a:r>
            <a:r>
              <a:rPr lang="it-IT" sz="3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3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ESPERTO CAM E </a:t>
            </a:r>
            <a:r>
              <a:rPr lang="it-IT" sz="3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PNRR</a:t>
            </a:r>
            <a:endParaRPr lang="it-IT" sz="36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36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È IL </a:t>
            </a:r>
            <a:r>
              <a:rPr lang="it-IT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COORDINATORE </a:t>
            </a:r>
            <a:r>
              <a:rPr lang="it-IT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AMBIENTALE DI PROGETTO</a:t>
            </a:r>
          </a:p>
          <a:p>
            <a:pPr algn="ctr"/>
            <a:endParaRPr lang="it-IT" sz="3600" b="1" dirty="0">
              <a:solidFill>
                <a:srgbClr val="92D05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48425" y="2216989"/>
            <a:ext cx="6715942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L’ECOPROGETTISTA </a:t>
            </a:r>
          </a:p>
          <a:p>
            <a:pPr algn="ctr"/>
            <a:r>
              <a:rPr lang="it-IT" sz="4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ESPERTO </a:t>
            </a:r>
          </a:p>
          <a:p>
            <a:pPr algn="ctr"/>
            <a:r>
              <a:rPr lang="it-IT" sz="4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PRINCIPIO DEL DNSH</a:t>
            </a: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7FBAA894-DE7E-57BC-6F21-6089F8C75854}"/>
              </a:ext>
            </a:extLst>
          </p:cNvPr>
          <p:cNvSpPr txBox="1"/>
          <p:nvPr/>
        </p:nvSpPr>
        <p:spPr>
          <a:xfrm>
            <a:off x="1143000" y="1048378"/>
            <a:ext cx="78716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 PUBBLICA AMMINISTRAZIONE CENTRALE HA BISOGNO DI </a:t>
            </a:r>
            <a:r>
              <a:rPr lang="it-IT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COORDINATORI AMBIENTALI DI PROGETTO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 ASSICURARE ADEGUATI 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GESTIONE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MONITARAGGIO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RENDICONTAZIONE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DEI PROGETTI RELATIVI AL PNRR.</a:t>
            </a:r>
          </a:p>
          <a:p>
            <a:pPr algn="just"/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BISOGNA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INFATTI EVITARE CHE GLI INVESTIMENTI DEL PNRR SI ARRESTINO 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FAVORIRE CHE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VENGANO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GESTITI NEL PIENO RISPETTO DEL DNSH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(DO NOT SIGNIFICANTIVELY HARM=NON IMPATTARE SIGNIFICATIVAMENTE SULL’AMBIENTE)</a:t>
            </a:r>
          </a:p>
        </p:txBody>
      </p:sp>
    </p:spTree>
    <p:extLst>
      <p:ext uri="{BB962C8B-B14F-4D97-AF65-F5344CB8AC3E}">
        <p14:creationId xmlns:p14="http://schemas.microsoft.com/office/powerpoint/2010/main" val="24890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D9C608E-4E26-BD88-68C0-ED9503CB9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26" y="651534"/>
            <a:ext cx="8596668" cy="1871562"/>
          </a:xfrm>
        </p:spPr>
        <p:txBody>
          <a:bodyPr>
            <a:normAutofit fontScale="90000"/>
          </a:bodyPr>
          <a:lstStyle/>
          <a:p>
            <a:pPr algn="just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L’ECOPROGETTISTA ESPERTO CAM E PNRR 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APPLICARE 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PRINICIPI DEL 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DNSH* 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 PROGETTI PUBBLICI E PRIVATI </a:t>
            </a:r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ALL’INTERNO DI UNA RELAZIONE TECNICA DI VERIFICA COSI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COME RICHIESTO DAL DLGS </a:t>
            </a:r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36/2023 PERCHÉ:</a:t>
            </a: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99262E7-9004-65FF-74A4-EF39CC6FE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997" y="2937427"/>
            <a:ext cx="9201587" cy="316144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SCEGLIERE I MATERIALI CHE IMPATTANO MENO SULL’AMBIENTE.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COORDINARE E INDIRIZZARE </a:t>
            </a:r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EQUIPE DI PROFESSIONISTI </a:t>
            </a:r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SOSTENIBILE</a:t>
            </a:r>
          </a:p>
        </p:txBody>
      </p:sp>
    </p:spTree>
    <p:extLst>
      <p:ext uri="{BB962C8B-B14F-4D97-AF65-F5344CB8AC3E}">
        <p14:creationId xmlns:p14="http://schemas.microsoft.com/office/powerpoint/2010/main" val="32049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399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Trebuchet MS</vt:lpstr>
      <vt:lpstr>Wingdings 3</vt:lpstr>
      <vt:lpstr>Sfaccettatura</vt:lpstr>
      <vt:lpstr>L’ECOPROGETTISTA  ESPERTO CAM E PNRR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L’ECOPROGETTISTA ESPERTO CAM E PNRR SA APPLICARE I PRINICIPI DEL DNSH* NEI PROGETTI PUBBLICI E PRIVATI ALL’INTERNO DI UNA RELAZIONE TECNICA DI VERIFICA COSI’ COME RICHIESTO DAL DLGS 36/2023 PERCHÉ:</vt:lpstr>
      <vt:lpstr>Presentazione standard di PowerPoint</vt:lpstr>
      <vt:lpstr>Presentazione standard di PowerPoint</vt:lpstr>
      <vt:lpstr>CHI PUO’ OTTENERE LA CERTIFICAZIONE  DI ECOPROGETTISTA  ESPERTO CAM E PNRR?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L’ECOPROGETTISTA  ESPERTO CAM E PNRR</dc:title>
  <dc:creator>Delmo Adezio</dc:creator>
  <cp:lastModifiedBy>Promo2</cp:lastModifiedBy>
  <cp:revision>15</cp:revision>
  <dcterms:created xsi:type="dcterms:W3CDTF">2023-10-11T07:39:25Z</dcterms:created>
  <dcterms:modified xsi:type="dcterms:W3CDTF">2023-10-18T08:33:17Z</dcterms:modified>
</cp:coreProperties>
</file>